
<file path=[Content_Types].xml><?xml version="1.0" encoding="utf-8"?>
<Types xmlns="http://schemas.openxmlformats.org/package/2006/content-types">
  <Default Extension="gif" ContentType="image/gif"/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8" r:id="rId4"/>
    <p:sldId id="260" r:id="rId5"/>
    <p:sldId id="261" r:id="rId6"/>
    <p:sldId id="270" r:id="rId7"/>
    <p:sldId id="271" r:id="rId8"/>
    <p:sldId id="269" r:id="rId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8434"/>
    <p:restoredTop sz="94662"/>
  </p:normalViewPr>
  <p:slideViewPr>
    <p:cSldViewPr snapToGrid="0">
      <p:cViewPr>
        <p:scale>
          <a:sx n="56" d="100"/>
          <a:sy n="56" d="100"/>
        </p:scale>
        <p:origin x="248" y="1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0F36DB-588F-EC38-DE17-474B92BDEC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C9EEBF5-678B-F3A8-D293-3743DBDE1A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F7FC6C9-9A3E-51E9-1095-04955EB004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D3EE6-899C-0941-8BF4-06D7FA3982FF}" type="datetimeFigureOut">
              <a:rPr kumimoji="1" lang="ko-KR" altLang="en-US" smtClean="0"/>
              <a:t>2023. 12. 5.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CFB16C-FD52-0DEC-2088-E425F5892D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16668F0-6A23-67AF-6C3F-06B113CF4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4F50D-A079-4541-9F39-88A3BBAA7EE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698040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5F462F-86DF-A5F2-2DC8-8A8CF6E13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3EC9EE4-0E96-0305-51C0-2F7FBEDD4B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BCE0BC6-9E7B-0A35-D579-CAC5C5AD4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D3EE6-899C-0941-8BF4-06D7FA3982FF}" type="datetimeFigureOut">
              <a:rPr kumimoji="1" lang="ko-KR" altLang="en-US" smtClean="0"/>
              <a:t>2023. 12. 5.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B1B9588-9FD7-C818-270C-F1AF488300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A7DFC66-A480-16CA-514D-4D3CC9B567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4F50D-A079-4541-9F39-88A3BBAA7EE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494717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4B13B3A-EF74-D34D-5FD6-9C4F8E7E9AF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0641C3E-1517-44D3-35F0-385119AA16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6A5DAC-B75B-C398-7BE1-C9572246F4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D3EE6-899C-0941-8BF4-06D7FA3982FF}" type="datetimeFigureOut">
              <a:rPr kumimoji="1" lang="ko-KR" altLang="en-US" smtClean="0"/>
              <a:t>2023. 12. 5.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6951160-C992-BB9B-2BEA-DD5A37AC82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FD4C997-9A11-B65B-7634-0BFA84242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4F50D-A079-4541-9F39-88A3BBAA7EE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254893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7DA4A0-B6A3-F0D6-10DA-EF1FEC446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79498E2-BF47-405A-71DF-D70961B179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635CB2A-DC35-F5AA-4060-A2F0C3EBC1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D3EE6-899C-0941-8BF4-06D7FA3982FF}" type="datetimeFigureOut">
              <a:rPr kumimoji="1" lang="ko-KR" altLang="en-US" smtClean="0"/>
              <a:t>2023. 12. 5.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13B297B-6950-30EB-E09C-BAD3906816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F83BB39-F4FD-5931-34AE-81C45CC905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4F50D-A079-4541-9F39-88A3BBAA7EE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322894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89CD4F-E507-EE7C-7197-04660A6BD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9F520D9-406F-4BEC-C7F4-3DC00D6C56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58452FA-7D8A-D1B6-E378-CF0059D568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D3EE6-899C-0941-8BF4-06D7FA3982FF}" type="datetimeFigureOut">
              <a:rPr kumimoji="1" lang="ko-KR" altLang="en-US" smtClean="0"/>
              <a:t>2023. 12. 5.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E8150DB-928B-DC5E-739F-0377AD368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68A7A8E-3747-6AFF-5157-BFDC2559AD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4F50D-A079-4541-9F39-88A3BBAA7EE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67932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DF872E-AFDD-687E-07CC-04F19A372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78FDAEB-9607-D0D1-93AC-856FB95D4DF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233BDFF-2F50-22FE-38F4-85F5023436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6ED4E3F-55A6-88D3-F77D-14B154834E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D3EE6-899C-0941-8BF4-06D7FA3982FF}" type="datetimeFigureOut">
              <a:rPr kumimoji="1" lang="ko-KR" altLang="en-US" smtClean="0"/>
              <a:t>2023. 12. 5.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2413A91-1F4C-267A-3E7E-634F77CE1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3478851-90CC-2315-BA55-7D4BA23163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4F50D-A079-4541-9F39-88A3BBAA7EE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882208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5F1CCB-B885-F9E5-1B3B-33D3E3E0C8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8B3ABF1-C1D4-3680-7C84-57BE6DF196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981FBC6-E78C-4C29-9D3C-E251866BC7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B8C25E5-1F61-C811-A64C-3E2123BB2A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1F1F6ED-126D-254F-0829-7D3E4FB50E9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BD53FC5-F2B6-2004-2BC0-9506AAD089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D3EE6-899C-0941-8BF4-06D7FA3982FF}" type="datetimeFigureOut">
              <a:rPr kumimoji="1" lang="ko-KR" altLang="en-US" smtClean="0"/>
              <a:t>2023. 12. 5.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D3869D0-7713-8921-7219-0E74F5A8AA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13A2722-8B3E-8935-9134-B7A75F897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4F50D-A079-4541-9F39-88A3BBAA7EE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390540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3FAF02-B454-B437-1306-7FAE3ADDC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D32B0FE-FC9C-8E23-F3E8-65B51188C4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D3EE6-899C-0941-8BF4-06D7FA3982FF}" type="datetimeFigureOut">
              <a:rPr kumimoji="1" lang="ko-KR" altLang="en-US" smtClean="0"/>
              <a:t>2023. 12. 5.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2A3B14F-DB3F-E632-7485-79BAB9EEB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61BD283-B441-7863-BF5B-9974C7738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4F50D-A079-4541-9F39-88A3BBAA7EE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783597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81124F4-A617-3781-86F5-07A278E3D8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D3EE6-899C-0941-8BF4-06D7FA3982FF}" type="datetimeFigureOut">
              <a:rPr kumimoji="1" lang="ko-KR" altLang="en-US" smtClean="0"/>
              <a:t>2023. 12. 5.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64C2D89-103F-AAEE-9166-5160CA6F32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CC46449-2A6A-26C2-EDB3-62A2B76E79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4F50D-A079-4541-9F39-88A3BBAA7EE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355351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BFDFAE-2921-5F53-DB19-C1A3327880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5AC8312-304E-D099-3942-362CBEB42F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E68DA5B-04DD-EFCD-90C3-08685151E9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84E007C-FE67-EA16-F99B-79DB132B4B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D3EE6-899C-0941-8BF4-06D7FA3982FF}" type="datetimeFigureOut">
              <a:rPr kumimoji="1" lang="ko-KR" altLang="en-US" smtClean="0"/>
              <a:t>2023. 12. 5.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811735B-1E12-DFF3-EC97-F1F0E2633D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D479496-794C-6B0A-8138-A018F9346C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4F50D-A079-4541-9F39-88A3BBAA7EE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265781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D1EDCD-56A0-7A6D-4FC2-FC50B68C2D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F7D721D-1DA8-6E92-B129-FE284F1085D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B38F815-5509-E952-7F2A-34C8C62B57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86A030D-C8FA-69B9-E67C-5D80D2EAA3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D3EE6-899C-0941-8BF4-06D7FA3982FF}" type="datetimeFigureOut">
              <a:rPr kumimoji="1" lang="ko-KR" altLang="en-US" smtClean="0"/>
              <a:t>2023. 12. 5.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1965696-5766-2645-98D2-DC0A4D8B6B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C0408D1-BFDE-EF7C-CE2A-B569AE47E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4F50D-A079-4541-9F39-88A3BBAA7EE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202371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3440DF0-090F-4C1C-0B21-5242D58BC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B0FBDD9-8060-89D4-33A5-83A85D653A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4690B8E-E37D-B024-5E01-C9466760FDB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CD3EE6-899C-0941-8BF4-06D7FA3982FF}" type="datetimeFigureOut">
              <a:rPr kumimoji="1" lang="ko-KR" altLang="en-US" smtClean="0"/>
              <a:t>2023. 12. 5.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8ED4855-B727-2EC7-D1C6-A1D210132B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0729B42-987C-12D7-E4E7-65351D3A6C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54F50D-A079-4541-9F39-88A3BBAA7EE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607924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18" Type="http://schemas.openxmlformats.org/officeDocument/2006/relationships/image" Target="../media/image2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17" Type="http://schemas.openxmlformats.org/officeDocument/2006/relationships/image" Target="../media/image1.png"/><Relationship Id="rId2" Type="http://schemas.openxmlformats.org/officeDocument/2006/relationships/image" Target="../media/image7.png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26.png"/><Relationship Id="rId4" Type="http://schemas.openxmlformats.org/officeDocument/2006/relationships/image" Target="../media/image25.gi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C29B79-6E13-3A9A-EBB6-9DFF4BCB53F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ko-KR" dirty="0"/>
              <a:t>Infinite</a:t>
            </a:r>
            <a:r>
              <a:rPr kumimoji="1" lang="ko-KR" altLang="en-US" dirty="0"/>
              <a:t> </a:t>
            </a:r>
            <a:r>
              <a:rPr kumimoji="1" lang="en-US" altLang="ko-KR" dirty="0"/>
              <a:t>Loyola Stairs</a:t>
            </a:r>
            <a:br>
              <a:rPr kumimoji="1" lang="en-US" altLang="ko-KR" dirty="0"/>
            </a:br>
            <a:r>
              <a:rPr kumimoji="1" lang="en-US" altLang="ko-KR" sz="3600" dirty="0"/>
              <a:t>- progress report -</a:t>
            </a:r>
            <a:endParaRPr kumimoji="1"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63C6F8F-33DB-819C-E322-49F397A2D89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kumimoji="1" lang="en-US" altLang="ko-KR" sz="2000" dirty="0"/>
          </a:p>
          <a:p>
            <a:r>
              <a:rPr kumimoji="1" lang="en-US" altLang="ko-KR" sz="2000" dirty="0"/>
              <a:t>Affiliation: Department of Korean</a:t>
            </a:r>
            <a:r>
              <a:rPr kumimoji="1" lang="ko-KR" altLang="en-US" sz="2000" dirty="0"/>
              <a:t> </a:t>
            </a:r>
            <a:r>
              <a:rPr kumimoji="1" lang="en-US" altLang="ko-KR" sz="2000" dirty="0"/>
              <a:t>Language &amp; Literature, </a:t>
            </a:r>
            <a:r>
              <a:rPr kumimoji="1" lang="en-US" altLang="ko-KR" sz="2000" dirty="0" err="1"/>
              <a:t>Sogang</a:t>
            </a:r>
            <a:r>
              <a:rPr kumimoji="1" lang="ko-KR" altLang="en-US" sz="2000" dirty="0"/>
              <a:t> </a:t>
            </a:r>
            <a:r>
              <a:rPr kumimoji="1" lang="en-US" altLang="ko-KR" sz="2000" dirty="0"/>
              <a:t>University</a:t>
            </a:r>
          </a:p>
          <a:p>
            <a:r>
              <a:rPr kumimoji="1" lang="en-US" altLang="ko-KR" sz="2000" dirty="0"/>
              <a:t>Student ID: 20220042</a:t>
            </a:r>
          </a:p>
          <a:p>
            <a:r>
              <a:rPr kumimoji="1" lang="en-US" altLang="ko-KR" sz="2000" dirty="0"/>
              <a:t>Name: </a:t>
            </a:r>
            <a:r>
              <a:rPr kumimoji="1" lang="en-US" altLang="ko-KR" sz="2000" dirty="0" err="1"/>
              <a:t>Hyeonseo</a:t>
            </a:r>
            <a:r>
              <a:rPr kumimoji="1" lang="ko-KR" altLang="en-US" sz="2000" dirty="0"/>
              <a:t> </a:t>
            </a:r>
            <a:r>
              <a:rPr kumimoji="1" lang="en-US" altLang="ko-KR" sz="2000" dirty="0"/>
              <a:t>Kim (</a:t>
            </a:r>
            <a:r>
              <a:rPr kumimoji="1" lang="ko-KR" altLang="en-US" sz="2000" dirty="0" err="1"/>
              <a:t>김현서</a:t>
            </a:r>
            <a:r>
              <a:rPr kumimoji="1" lang="en-US" altLang="ko-KR" sz="2000" dirty="0"/>
              <a:t>)</a:t>
            </a:r>
            <a:endParaRPr kumimoji="1"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8363601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1F1676-2658-C911-681B-049C83EBD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PLAN</a:t>
            </a:r>
            <a:endParaRPr kumimoji="1" lang="ko-KR" altLang="en-US" dirty="0"/>
          </a:p>
        </p:txBody>
      </p:sp>
      <p:graphicFrame>
        <p:nvGraphicFramePr>
          <p:cNvPr id="8" name="내용 개체 틀 7">
            <a:extLst>
              <a:ext uri="{FF2B5EF4-FFF2-40B4-BE49-F238E27FC236}">
                <a16:creationId xmlns:a16="http://schemas.microsoft.com/office/drawing/2014/main" id="{1C1B2E7F-41BF-DB6B-FF8A-5F3371532B4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71956787"/>
              </p:ext>
            </p:extLst>
          </p:nvPr>
        </p:nvGraphicFramePr>
        <p:xfrm>
          <a:off x="838200" y="1825624"/>
          <a:ext cx="10515600" cy="439675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20122">
                  <a:extLst>
                    <a:ext uri="{9D8B030D-6E8A-4147-A177-3AD203B41FA5}">
                      <a16:colId xmlns:a16="http://schemas.microsoft.com/office/drawing/2014/main" val="2622980264"/>
                    </a:ext>
                  </a:extLst>
                </a:gridCol>
                <a:gridCol w="3747739">
                  <a:extLst>
                    <a:ext uri="{9D8B030D-6E8A-4147-A177-3AD203B41FA5}">
                      <a16:colId xmlns:a16="http://schemas.microsoft.com/office/drawing/2014/main" val="4007649187"/>
                    </a:ext>
                  </a:extLst>
                </a:gridCol>
                <a:gridCol w="3747739">
                  <a:extLst>
                    <a:ext uri="{9D8B030D-6E8A-4147-A177-3AD203B41FA5}">
                      <a16:colId xmlns:a16="http://schemas.microsoft.com/office/drawing/2014/main" val="3576664090"/>
                    </a:ext>
                  </a:extLst>
                </a:gridCol>
              </a:tblGrid>
              <a:tr h="2198378">
                <a:tc rowSpan="2">
                  <a:txBody>
                    <a:bodyPr/>
                    <a:lstStyle/>
                    <a:p>
                      <a:pPr latinLnBrk="1"/>
                      <a:endParaRPr lang="en-US" altLang="ko-KR" dirty="0"/>
                    </a:p>
                    <a:p>
                      <a:pPr latinLnBrk="1"/>
                      <a:r>
                        <a:rPr lang="en-US" altLang="ko-KR" dirty="0"/>
                        <a:t>* MAIN CHARACTER: </a:t>
                      </a:r>
                      <a:r>
                        <a:rPr lang="en-US" altLang="ko-KR" dirty="0" err="1"/>
                        <a:t>Alros</a:t>
                      </a:r>
                      <a:endParaRPr lang="ko-KR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* BACKGROUND (J-TE)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* BACKGROUND (D)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4997103"/>
                  </a:ext>
                </a:extLst>
              </a:tr>
              <a:tr h="219837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* BACKGROUND (Manresa)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* STYLE: Pixel Art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0737398"/>
                  </a:ext>
                </a:extLst>
              </a:tr>
            </a:tbl>
          </a:graphicData>
        </a:graphic>
      </p:graphicFrame>
      <p:pic>
        <p:nvPicPr>
          <p:cNvPr id="42" name="그림 41">
            <a:extLst>
              <a:ext uri="{FF2B5EF4-FFF2-40B4-BE49-F238E27FC236}">
                <a16:creationId xmlns:a16="http://schemas.microsoft.com/office/drawing/2014/main" id="{66008C9A-E49F-DDAD-423C-17520B7933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487" y="2972166"/>
            <a:ext cx="2413928" cy="2882900"/>
          </a:xfrm>
          <a:prstGeom prst="rect">
            <a:avLst/>
          </a:prstGeom>
        </p:spPr>
      </p:pic>
      <p:pic>
        <p:nvPicPr>
          <p:cNvPr id="43" name="그림 42" descr="클립아트, 만화 영화, 일러스트레이션이(가) 표시된 사진&#10;&#10;자동 생성된 설명">
            <a:extLst>
              <a:ext uri="{FF2B5EF4-FFF2-40B4-BE49-F238E27FC236}">
                <a16:creationId xmlns:a16="http://schemas.microsoft.com/office/drawing/2014/main" id="{C73F1BF2-2EE3-522E-2C24-42EDCFDB52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0737" y="3429000"/>
            <a:ext cx="929428" cy="1378150"/>
          </a:xfrm>
          <a:prstGeom prst="rect">
            <a:avLst/>
          </a:prstGeom>
        </p:spPr>
      </p:pic>
      <p:pic>
        <p:nvPicPr>
          <p:cNvPr id="46" name="그림 45" descr="건물, 상업용 건물, 시티, 건축물이(가) 표시된 사진&#10;&#10;자동 생성된 설명">
            <a:extLst>
              <a:ext uri="{FF2B5EF4-FFF2-40B4-BE49-F238E27FC236}">
                <a16:creationId xmlns:a16="http://schemas.microsoft.com/office/drawing/2014/main" id="{9181F879-FE0D-AE05-4037-F1624BE8BD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2081" y="2311972"/>
            <a:ext cx="2413928" cy="1607676"/>
          </a:xfrm>
          <a:prstGeom prst="rect">
            <a:avLst/>
          </a:prstGeom>
        </p:spPr>
      </p:pic>
      <p:pic>
        <p:nvPicPr>
          <p:cNvPr id="47" name="그림 46" descr="나무, 건물, 야외, 계단이(가) 표시된 사진&#10;&#10;자동 생성된 설명">
            <a:extLst>
              <a:ext uri="{FF2B5EF4-FFF2-40B4-BE49-F238E27FC236}">
                <a16:creationId xmlns:a16="http://schemas.microsoft.com/office/drawing/2014/main" id="{6A32116D-FD7C-30A8-7A55-8A0C6EE7EF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06742" y="2342192"/>
            <a:ext cx="2146750" cy="1607677"/>
          </a:xfrm>
          <a:prstGeom prst="rect">
            <a:avLst/>
          </a:prstGeom>
        </p:spPr>
      </p:pic>
      <p:pic>
        <p:nvPicPr>
          <p:cNvPr id="48" name="그림 47" descr="실내, 인테리어 디자인, 벽, 천장이(가) 표시된 사진&#10;&#10;자동 생성된 설명">
            <a:extLst>
              <a:ext uri="{FF2B5EF4-FFF2-40B4-BE49-F238E27FC236}">
                <a16:creationId xmlns:a16="http://schemas.microsoft.com/office/drawing/2014/main" id="{0B6B6DBE-3547-0380-A077-A9BB31801A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22081" y="4551934"/>
            <a:ext cx="2402113" cy="1607676"/>
          </a:xfrm>
          <a:prstGeom prst="rect">
            <a:avLst/>
          </a:prstGeom>
        </p:spPr>
      </p:pic>
      <p:pic>
        <p:nvPicPr>
          <p:cNvPr id="49" name="그림 48" descr="크리스마스 트리, 만화 영화, 크리스마스, 겨울이(가) 표시된 사진&#10;&#10;자동 생성된 설명">
            <a:extLst>
              <a:ext uri="{FF2B5EF4-FFF2-40B4-BE49-F238E27FC236}">
                <a16:creationId xmlns:a16="http://schemas.microsoft.com/office/drawing/2014/main" id="{2F72D9BD-EB93-080D-666A-B9C472FD83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42332" y="4421624"/>
            <a:ext cx="2941258" cy="1732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893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1F1676-2658-C911-681B-049C83EBD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DESIGN (1) MAIN CHARACTER</a:t>
            </a:r>
            <a:endParaRPr kumimoji="1" lang="ko-KR" altLang="en-US" dirty="0"/>
          </a:p>
        </p:txBody>
      </p:sp>
      <p:graphicFrame>
        <p:nvGraphicFramePr>
          <p:cNvPr id="8" name="내용 개체 틀 7">
            <a:extLst>
              <a:ext uri="{FF2B5EF4-FFF2-40B4-BE49-F238E27FC236}">
                <a16:creationId xmlns:a16="http://schemas.microsoft.com/office/drawing/2014/main" id="{1C1B2E7F-41BF-DB6B-FF8A-5F3371532B4F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4"/>
          <a:ext cx="10515600" cy="439675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4450">
                  <a:extLst>
                    <a:ext uri="{9D8B030D-6E8A-4147-A177-3AD203B41FA5}">
                      <a16:colId xmlns:a16="http://schemas.microsoft.com/office/drawing/2014/main" val="2622980264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619303551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819587194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20881458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571518351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19010834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811086746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515685515"/>
                    </a:ext>
                  </a:extLst>
                </a:gridCol>
              </a:tblGrid>
              <a:tr h="219837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4997103"/>
                  </a:ext>
                </a:extLst>
              </a:tr>
              <a:tr h="219837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9334590"/>
                  </a:ext>
                </a:extLst>
              </a:tr>
            </a:tbl>
          </a:graphicData>
        </a:graphic>
      </p:graphicFrame>
      <p:pic>
        <p:nvPicPr>
          <p:cNvPr id="12" name="그림 11" descr="클립아트, 만화 영화, 스마일리이(가) 표시된 사진&#10;&#10;자동 생성된 설명">
            <a:extLst>
              <a:ext uri="{FF2B5EF4-FFF2-40B4-BE49-F238E27FC236}">
                <a16:creationId xmlns:a16="http://schemas.microsoft.com/office/drawing/2014/main" id="{1227392A-025D-B234-D796-D43D688DFE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6634" y="1825624"/>
            <a:ext cx="1171035" cy="1997648"/>
          </a:xfrm>
          <a:prstGeom prst="rect">
            <a:avLst/>
          </a:prstGeom>
        </p:spPr>
      </p:pic>
      <p:pic>
        <p:nvPicPr>
          <p:cNvPr id="14" name="그림 13" descr="클립아트, 만화 영화, 스마일리이(가) 표시된 사진&#10;&#10;자동 생성된 설명">
            <a:extLst>
              <a:ext uri="{FF2B5EF4-FFF2-40B4-BE49-F238E27FC236}">
                <a16:creationId xmlns:a16="http://schemas.microsoft.com/office/drawing/2014/main" id="{3C6FA675-2529-08AF-502D-06672EADD4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5068" y="1825624"/>
            <a:ext cx="1171035" cy="1997648"/>
          </a:xfrm>
          <a:prstGeom prst="rect">
            <a:avLst/>
          </a:prstGeom>
        </p:spPr>
      </p:pic>
      <p:pic>
        <p:nvPicPr>
          <p:cNvPr id="16" name="그림 15" descr="만화 영화, 클립아트, 스마일리이(가) 표시된 사진&#10;&#10;자동 생성된 설명">
            <a:extLst>
              <a:ext uri="{FF2B5EF4-FFF2-40B4-BE49-F238E27FC236}">
                <a16:creationId xmlns:a16="http://schemas.microsoft.com/office/drawing/2014/main" id="{06217DA7-FF1A-9A71-6EED-10CDD04AD4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3502" y="1825624"/>
            <a:ext cx="1171035" cy="1997648"/>
          </a:xfrm>
          <a:prstGeom prst="rect">
            <a:avLst/>
          </a:prstGeom>
        </p:spPr>
      </p:pic>
      <p:pic>
        <p:nvPicPr>
          <p:cNvPr id="18" name="그림 17" descr="클립아트, 만화 영화, 스마일리이(가) 표시된 사진&#10;&#10;자동 생성된 설명">
            <a:extLst>
              <a:ext uri="{FF2B5EF4-FFF2-40B4-BE49-F238E27FC236}">
                <a16:creationId xmlns:a16="http://schemas.microsoft.com/office/drawing/2014/main" id="{F580E3C3-7695-57CA-636A-98386863D5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9699" y="1825624"/>
            <a:ext cx="1171035" cy="1997648"/>
          </a:xfrm>
          <a:prstGeom prst="rect">
            <a:avLst/>
          </a:prstGeom>
        </p:spPr>
      </p:pic>
      <p:pic>
        <p:nvPicPr>
          <p:cNvPr id="20" name="그림 19" descr="클립아트, 만화 영화, 스마일리이(가) 표시된 사진&#10;&#10;자동 생성된 설명">
            <a:extLst>
              <a:ext uri="{FF2B5EF4-FFF2-40B4-BE49-F238E27FC236}">
                <a16:creationId xmlns:a16="http://schemas.microsoft.com/office/drawing/2014/main" id="{88DA27B8-C9BA-EE35-2330-DB3D939EF0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65896" y="1825624"/>
            <a:ext cx="1171035" cy="1997648"/>
          </a:xfrm>
          <a:prstGeom prst="rect">
            <a:avLst/>
          </a:prstGeom>
        </p:spPr>
      </p:pic>
      <p:pic>
        <p:nvPicPr>
          <p:cNvPr id="22" name="그림 21" descr="만화 영화, 클립아트, 스마일리이(가) 표시된 사진&#10;&#10;자동 생성된 설명">
            <a:extLst>
              <a:ext uri="{FF2B5EF4-FFF2-40B4-BE49-F238E27FC236}">
                <a16:creationId xmlns:a16="http://schemas.microsoft.com/office/drawing/2014/main" id="{0AC93781-00CE-791A-DADC-535FA05933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42093" y="1825624"/>
            <a:ext cx="1171035" cy="1997648"/>
          </a:xfrm>
          <a:prstGeom prst="rect">
            <a:avLst/>
          </a:prstGeom>
        </p:spPr>
      </p:pic>
      <p:pic>
        <p:nvPicPr>
          <p:cNvPr id="24" name="그림 23" descr="만화 영화, 클립아트, 스마일리이(가) 표시된 사진&#10;&#10;자동 생성된 설명">
            <a:extLst>
              <a:ext uri="{FF2B5EF4-FFF2-40B4-BE49-F238E27FC236}">
                <a16:creationId xmlns:a16="http://schemas.microsoft.com/office/drawing/2014/main" id="{4FBDD07E-42B1-A17D-0057-4FCE291F3B8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47946" y="1825624"/>
            <a:ext cx="1171035" cy="1997648"/>
          </a:xfrm>
          <a:prstGeom prst="rect">
            <a:avLst/>
          </a:prstGeom>
        </p:spPr>
      </p:pic>
      <p:pic>
        <p:nvPicPr>
          <p:cNvPr id="26" name="그림 25" descr="클립아트, 만화 영화, 스마일리, 아동 미술이(가) 표시된 사진&#10;&#10;자동 생성된 설명">
            <a:extLst>
              <a:ext uri="{FF2B5EF4-FFF2-40B4-BE49-F238E27FC236}">
                <a16:creationId xmlns:a16="http://schemas.microsoft.com/office/drawing/2014/main" id="{0000C995-3016-24FB-C7F1-539426B9477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96633" y="4034678"/>
            <a:ext cx="1171035" cy="1997648"/>
          </a:xfrm>
          <a:prstGeom prst="rect">
            <a:avLst/>
          </a:prstGeom>
        </p:spPr>
      </p:pic>
      <p:pic>
        <p:nvPicPr>
          <p:cNvPr id="28" name="그림 27" descr="클립아트, 만화 영화, 스마일리, 일러스트레이션이(가) 표시된 사진&#10;&#10;자동 생성된 설명">
            <a:extLst>
              <a:ext uri="{FF2B5EF4-FFF2-40B4-BE49-F238E27FC236}">
                <a16:creationId xmlns:a16="http://schemas.microsoft.com/office/drawing/2014/main" id="{3FC579B6-4C46-E4EB-39CC-F958E8A9B20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55068" y="4024002"/>
            <a:ext cx="1171035" cy="1997648"/>
          </a:xfrm>
          <a:prstGeom prst="rect">
            <a:avLst/>
          </a:prstGeom>
        </p:spPr>
      </p:pic>
      <p:pic>
        <p:nvPicPr>
          <p:cNvPr id="30" name="그림 29" descr="클립아트, 만화 영화, 스마일리이(가) 표시된 사진&#10;&#10;자동 생성된 설명">
            <a:extLst>
              <a:ext uri="{FF2B5EF4-FFF2-40B4-BE49-F238E27FC236}">
                <a16:creationId xmlns:a16="http://schemas.microsoft.com/office/drawing/2014/main" id="{BFA29D07-C211-65E6-77A6-ABB523823A5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924965" y="4034680"/>
            <a:ext cx="1171034" cy="1997646"/>
          </a:xfrm>
          <a:prstGeom prst="rect">
            <a:avLst/>
          </a:prstGeom>
        </p:spPr>
      </p:pic>
      <p:pic>
        <p:nvPicPr>
          <p:cNvPr id="32" name="그림 31" descr="클립아트, 만화 영화, 스마일리, 아동 미술이(가) 표시된 사진&#10;&#10;자동 생성된 설명">
            <a:extLst>
              <a:ext uri="{FF2B5EF4-FFF2-40B4-BE49-F238E27FC236}">
                <a16:creationId xmlns:a16="http://schemas.microsoft.com/office/drawing/2014/main" id="{5545B664-3DF0-E071-BD6D-7D84489E608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189700" y="4034678"/>
            <a:ext cx="1171034" cy="1997646"/>
          </a:xfrm>
          <a:prstGeom prst="rect">
            <a:avLst/>
          </a:prstGeom>
        </p:spPr>
      </p:pic>
      <p:pic>
        <p:nvPicPr>
          <p:cNvPr id="34" name="그림 33" descr="클립아트, 만화 영화, 스마일리, 일러스트레이션이(가) 표시된 사진&#10;&#10;자동 생성된 설명">
            <a:extLst>
              <a:ext uri="{FF2B5EF4-FFF2-40B4-BE49-F238E27FC236}">
                <a16:creationId xmlns:a16="http://schemas.microsoft.com/office/drawing/2014/main" id="{70D161CB-CD8A-C3EA-E02B-09747C05BF7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442971" y="4034679"/>
            <a:ext cx="1171033" cy="1997645"/>
          </a:xfrm>
          <a:prstGeom prst="rect">
            <a:avLst/>
          </a:prstGeom>
        </p:spPr>
      </p:pic>
      <p:pic>
        <p:nvPicPr>
          <p:cNvPr id="36" name="그림 35" descr="클립아트, 만화 영화, 스마일리이(가) 표시된 사진&#10;&#10;자동 생성된 설명">
            <a:extLst>
              <a:ext uri="{FF2B5EF4-FFF2-40B4-BE49-F238E27FC236}">
                <a16:creationId xmlns:a16="http://schemas.microsoft.com/office/drawing/2014/main" id="{2473878A-2A57-05AD-3172-946205FE636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812868" y="4034679"/>
            <a:ext cx="1171033" cy="1997645"/>
          </a:xfrm>
          <a:prstGeom prst="rect">
            <a:avLst/>
          </a:prstGeom>
        </p:spPr>
      </p:pic>
      <p:pic>
        <p:nvPicPr>
          <p:cNvPr id="38" name="그림 37" descr="클립아트, 만화 영화, 눈사람이(가) 표시된 사진&#10;&#10;자동 생성된 설명">
            <a:extLst>
              <a:ext uri="{FF2B5EF4-FFF2-40B4-BE49-F238E27FC236}">
                <a16:creationId xmlns:a16="http://schemas.microsoft.com/office/drawing/2014/main" id="{131802B8-152D-33E0-AD7B-A5D769BDEBD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38200" y="1825624"/>
            <a:ext cx="1171035" cy="1997648"/>
          </a:xfrm>
          <a:prstGeom prst="rect">
            <a:avLst/>
          </a:prstGeom>
        </p:spPr>
      </p:pic>
      <p:pic>
        <p:nvPicPr>
          <p:cNvPr id="40" name="그림 39" descr="만화 영화, 클립아트, 스마일리이(가) 표시된 사진&#10;&#10;자동 생성된 설명">
            <a:extLst>
              <a:ext uri="{FF2B5EF4-FFF2-40B4-BE49-F238E27FC236}">
                <a16:creationId xmlns:a16="http://schemas.microsoft.com/office/drawing/2014/main" id="{99086833-6032-AC0A-1F34-14FA03237FC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083334" y="4034679"/>
            <a:ext cx="1171033" cy="199764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2422E58-AB18-355F-A5C1-39AAE95B0B15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106774" y="76508"/>
            <a:ext cx="1327407" cy="1585292"/>
          </a:xfrm>
          <a:prstGeom prst="rect">
            <a:avLst/>
          </a:prstGeom>
        </p:spPr>
      </p:pic>
      <p:pic>
        <p:nvPicPr>
          <p:cNvPr id="6" name="그림 5" descr="클립아트, 만화 영화, 일러스트레이션이(가) 표시된 사진&#10;&#10;자동 생성된 설명">
            <a:extLst>
              <a:ext uri="{FF2B5EF4-FFF2-40B4-BE49-F238E27FC236}">
                <a16:creationId xmlns:a16="http://schemas.microsoft.com/office/drawing/2014/main" id="{61162BC3-658F-637A-E8A8-507296DCD882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446427" y="175069"/>
            <a:ext cx="648100" cy="960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586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제목 1">
            <a:extLst>
              <a:ext uri="{FF2B5EF4-FFF2-40B4-BE49-F238E27FC236}">
                <a16:creationId xmlns:a16="http://schemas.microsoft.com/office/drawing/2014/main" id="{A482FB21-E1D8-7231-7A0A-6F36FDAA56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kumimoji="1" lang="en-US" altLang="ko-KR" dirty="0"/>
              <a:t>DESIGN (2) STAIRS</a:t>
            </a:r>
            <a:endParaRPr kumimoji="1" lang="ko-KR" altLang="en-US" dirty="0"/>
          </a:p>
        </p:txBody>
      </p:sp>
      <p:graphicFrame>
        <p:nvGraphicFramePr>
          <p:cNvPr id="20" name="내용 개체 틀 7">
            <a:extLst>
              <a:ext uri="{FF2B5EF4-FFF2-40B4-BE49-F238E27FC236}">
                <a16:creationId xmlns:a16="http://schemas.microsoft.com/office/drawing/2014/main" id="{46A1B9A9-FEBA-0337-534B-E99D94B3B3B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93752618"/>
              </p:ext>
            </p:extLst>
          </p:nvPr>
        </p:nvGraphicFramePr>
        <p:xfrm>
          <a:off x="838200" y="1825624"/>
          <a:ext cx="10515601" cy="439675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555380">
                  <a:extLst>
                    <a:ext uri="{9D8B030D-6E8A-4147-A177-3AD203B41FA5}">
                      <a16:colId xmlns:a16="http://schemas.microsoft.com/office/drawing/2014/main" val="2622980264"/>
                    </a:ext>
                  </a:extLst>
                </a:gridCol>
                <a:gridCol w="3501483">
                  <a:extLst>
                    <a:ext uri="{9D8B030D-6E8A-4147-A177-3AD203B41FA5}">
                      <a16:colId xmlns:a16="http://schemas.microsoft.com/office/drawing/2014/main" val="865066995"/>
                    </a:ext>
                  </a:extLst>
                </a:gridCol>
                <a:gridCol w="3458738">
                  <a:extLst>
                    <a:ext uri="{9D8B030D-6E8A-4147-A177-3AD203B41FA5}">
                      <a16:colId xmlns:a16="http://schemas.microsoft.com/office/drawing/2014/main" val="3515685515"/>
                    </a:ext>
                  </a:extLst>
                </a:gridCol>
              </a:tblGrid>
              <a:tr h="4396756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4997103"/>
                  </a:ext>
                </a:extLst>
              </a:tr>
            </a:tbl>
          </a:graphicData>
        </a:graphic>
      </p:graphicFrame>
      <p:pic>
        <p:nvPicPr>
          <p:cNvPr id="22" name="그림 21">
            <a:extLst>
              <a:ext uri="{FF2B5EF4-FFF2-40B4-BE49-F238E27FC236}">
                <a16:creationId xmlns:a16="http://schemas.microsoft.com/office/drawing/2014/main" id="{C4BCB156-2D5B-1E36-5454-141B35D448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7358" y="2030447"/>
            <a:ext cx="2232102" cy="1116051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1434AC1F-86DE-5051-8067-1178FD9017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9950" y="2030448"/>
            <a:ext cx="2232102" cy="1116051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8EB7D4D1-25E6-3B23-BE40-09DF608A03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12822" y="2031839"/>
            <a:ext cx="2232102" cy="1116051"/>
          </a:xfrm>
          <a:prstGeom prst="rect">
            <a:avLst/>
          </a:prstGeom>
        </p:spPr>
      </p:pic>
      <p:pic>
        <p:nvPicPr>
          <p:cNvPr id="27" name="그림 26" descr="건물, 상업용 건물, 시티, 건축물이(가) 표시된 사진&#10;&#10;자동 생성된 설명">
            <a:extLst>
              <a:ext uri="{FF2B5EF4-FFF2-40B4-BE49-F238E27FC236}">
                <a16:creationId xmlns:a16="http://schemas.microsoft.com/office/drawing/2014/main" id="{512822C7-6239-FD0B-BD9B-E82C9D1EB3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3263" y="3711503"/>
            <a:ext cx="3216816" cy="2142399"/>
          </a:xfrm>
          <a:prstGeom prst="rect">
            <a:avLst/>
          </a:prstGeom>
        </p:spPr>
      </p:pic>
      <p:pic>
        <p:nvPicPr>
          <p:cNvPr id="28" name="그림 27" descr="나무, 건물, 야외, 계단이(가) 표시된 사진&#10;&#10;자동 생성된 설명">
            <a:extLst>
              <a:ext uri="{FF2B5EF4-FFF2-40B4-BE49-F238E27FC236}">
                <a16:creationId xmlns:a16="http://schemas.microsoft.com/office/drawing/2014/main" id="{5C5A58E7-82B9-C81B-DE94-D7CB04A22F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95251" y="3755892"/>
            <a:ext cx="2801498" cy="2098010"/>
          </a:xfrm>
          <a:prstGeom prst="rect">
            <a:avLst/>
          </a:prstGeom>
        </p:spPr>
      </p:pic>
      <p:pic>
        <p:nvPicPr>
          <p:cNvPr id="29" name="그림 28" descr="실내, 인테리어 디자인, 벽, 천장이(가) 표시된 사진&#10;&#10;자동 생성된 설명">
            <a:extLst>
              <a:ext uri="{FF2B5EF4-FFF2-40B4-BE49-F238E27FC236}">
                <a16:creationId xmlns:a16="http://schemas.microsoft.com/office/drawing/2014/main" id="{5774D392-3407-A5A0-E32A-0FDA4ABAFA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78983" y="3777158"/>
            <a:ext cx="3134747" cy="2098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8632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제목 1">
            <a:extLst>
              <a:ext uri="{FF2B5EF4-FFF2-40B4-BE49-F238E27FC236}">
                <a16:creationId xmlns:a16="http://schemas.microsoft.com/office/drawing/2014/main" id="{A482FB21-E1D8-7231-7A0A-6F36FDAA56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kumimoji="1" lang="en-US" altLang="ko-KR" dirty="0"/>
              <a:t>FLOW</a:t>
            </a:r>
            <a:endParaRPr kumimoji="1" lang="ko-KR" altLang="en-US" dirty="0"/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35A58027-DAF7-E554-F5B0-4B51F6B115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kumimoji="1" lang="en-US" altLang="ko-KR" dirty="0"/>
              <a:t>I want moving like this but yet…</a:t>
            </a:r>
          </a:p>
        </p:txBody>
      </p:sp>
      <p:pic>
        <p:nvPicPr>
          <p:cNvPr id="3" name="그림 2" descr="만화 영화, 스크린샷, 장난감, 애니메이션이(가) 표시된 사진&#10;&#10;자동 생성된 설명">
            <a:extLst>
              <a:ext uri="{FF2B5EF4-FFF2-40B4-BE49-F238E27FC236}">
                <a16:creationId xmlns:a16="http://schemas.microsoft.com/office/drawing/2014/main" id="{E2615523-F054-A72D-8216-A1F5D1104CD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6620" r="37500"/>
          <a:stretch/>
        </p:blipFill>
        <p:spPr>
          <a:xfrm>
            <a:off x="1798320" y="1485106"/>
            <a:ext cx="3429000" cy="5032375"/>
          </a:xfrm>
          <a:prstGeom prst="rect">
            <a:avLst/>
          </a:prstGeom>
        </p:spPr>
      </p:pic>
      <p:pic>
        <p:nvPicPr>
          <p:cNvPr id="5" name="화면 기록 2023-12-05 오전 7.45.33">
            <a:hlinkClick r:id="" action="ppaction://media"/>
            <a:extLst>
              <a:ext uri="{FF2B5EF4-FFF2-40B4-BE49-F238E27FC236}">
                <a16:creationId xmlns:a16="http://schemas.microsoft.com/office/drawing/2014/main" id="{1D7381F4-500D-A6DE-8DFF-9E2CF78BA64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576060" y="746442"/>
            <a:ext cx="3429000" cy="5450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507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46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제목 1">
            <a:extLst>
              <a:ext uri="{FF2B5EF4-FFF2-40B4-BE49-F238E27FC236}">
                <a16:creationId xmlns:a16="http://schemas.microsoft.com/office/drawing/2014/main" id="{A482FB21-E1D8-7231-7A0A-6F36FDAA56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kumimoji="1" lang="en-US" altLang="ko-KR" dirty="0"/>
              <a:t>PLAN - Code</a:t>
            </a:r>
            <a:endParaRPr kumimoji="1" lang="ko-KR" altLang="en-US" dirty="0"/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35A58027-DAF7-E554-F5B0-4B51F6B115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kumimoji="1" lang="en-US" altLang="ko-KR" dirty="0"/>
              <a:t>Code</a:t>
            </a:r>
          </a:p>
          <a:p>
            <a:pPr marL="0" indent="0">
              <a:buNone/>
            </a:pPr>
            <a:r>
              <a:rPr kumimoji="1" lang="en-US" altLang="ko-KR" dirty="0"/>
              <a:t>- modify Stair class</a:t>
            </a:r>
          </a:p>
          <a:p>
            <a:pPr marL="0" indent="0">
              <a:buNone/>
            </a:pPr>
            <a:r>
              <a:rPr kumimoji="1" lang="en-US" altLang="ko-KR" dirty="0"/>
              <a:t>- modify </a:t>
            </a:r>
            <a:r>
              <a:rPr kumimoji="1" lang="en-US" altLang="ko-KR" dirty="0" err="1"/>
              <a:t>Alros</a:t>
            </a:r>
            <a:r>
              <a:rPr kumimoji="1" lang="en-US" altLang="ko-KR" dirty="0"/>
              <a:t> class</a:t>
            </a:r>
          </a:p>
          <a:p>
            <a:pPr marL="0" indent="0">
              <a:buNone/>
            </a:pPr>
            <a:r>
              <a:rPr kumimoji="1" lang="en-US" altLang="ko-KR" dirty="0"/>
              <a:t>=&gt; solve movement problem</a:t>
            </a:r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en-US" altLang="ko-KR" dirty="0"/>
              <a:t>- add HP bar (wear rate: faster and faster)</a:t>
            </a:r>
          </a:p>
          <a:p>
            <a:pPr marL="0" indent="0">
              <a:buNone/>
            </a:pPr>
            <a:r>
              <a:rPr kumimoji="1" lang="en-US" altLang="ko-K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441180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제목 1">
            <a:extLst>
              <a:ext uri="{FF2B5EF4-FFF2-40B4-BE49-F238E27FC236}">
                <a16:creationId xmlns:a16="http://schemas.microsoft.com/office/drawing/2014/main" id="{A482FB21-E1D8-7231-7A0A-6F36FDAA56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kumimoji="1" lang="en-US" altLang="ko-KR" dirty="0"/>
              <a:t>PLAN – Sound, Design</a:t>
            </a:r>
            <a:endParaRPr kumimoji="1" lang="ko-KR" altLang="en-US" dirty="0"/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35A58027-DAF7-E554-F5B0-4B51F6B115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kumimoji="1" lang="en-US" altLang="ko-KR" dirty="0"/>
              <a:t>Background sound</a:t>
            </a:r>
          </a:p>
          <a:p>
            <a:r>
              <a:rPr kumimoji="1" lang="en-US" altLang="ko-KR" dirty="0"/>
              <a:t>Key pressed -&gt; sound</a:t>
            </a:r>
          </a:p>
          <a:p>
            <a:r>
              <a:rPr kumimoji="1" lang="en-US" altLang="ko-KR" dirty="0"/>
              <a:t>Game over -&gt; sound</a:t>
            </a:r>
          </a:p>
          <a:p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+@: Background image drawing(very big Canvas)</a:t>
            </a:r>
          </a:p>
          <a:p>
            <a:endParaRPr kumimoji="1" lang="en-US" altLang="ko-KR" dirty="0"/>
          </a:p>
        </p:txBody>
      </p:sp>
      <p:pic>
        <p:nvPicPr>
          <p:cNvPr id="2" name="그림 1" descr="만화 영화, 클립아트, 스마일리이(가) 표시된 사진&#10;&#10;자동 생성된 설명">
            <a:extLst>
              <a:ext uri="{FF2B5EF4-FFF2-40B4-BE49-F238E27FC236}">
                <a16:creationId xmlns:a16="http://schemas.microsoft.com/office/drawing/2014/main" id="{70AEA52B-1466-AA8B-73B9-FAA8CC1989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0482" y="1431352"/>
            <a:ext cx="1171035" cy="1997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2492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제목 1">
            <a:extLst>
              <a:ext uri="{FF2B5EF4-FFF2-40B4-BE49-F238E27FC236}">
                <a16:creationId xmlns:a16="http://schemas.microsoft.com/office/drawing/2014/main" id="{A482FB21-E1D8-7231-7A0A-6F36FDAA56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944235"/>
          </a:xfrm>
        </p:spPr>
        <p:txBody>
          <a:bodyPr/>
          <a:lstStyle/>
          <a:p>
            <a:pPr algn="ctr"/>
            <a:r>
              <a:rPr kumimoji="1" lang="en-US" altLang="ko-KR" dirty="0"/>
              <a:t>THANK YOU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838266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</TotalTime>
  <Words>131</Words>
  <Application>Microsoft Macintosh PowerPoint</Application>
  <PresentationFormat>와이드스크린</PresentationFormat>
  <Paragraphs>32</Paragraphs>
  <Slides>8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1" baseType="lpstr">
      <vt:lpstr>맑은 고딕</vt:lpstr>
      <vt:lpstr>Arial</vt:lpstr>
      <vt:lpstr>Office 테마</vt:lpstr>
      <vt:lpstr>Infinite Loyola Stairs - progress report -</vt:lpstr>
      <vt:lpstr>PLAN</vt:lpstr>
      <vt:lpstr>DESIGN (1) MAIN CHARACTER</vt:lpstr>
      <vt:lpstr>DESIGN (2) STAIRS</vt:lpstr>
      <vt:lpstr>FLOW</vt:lpstr>
      <vt:lpstr>PLAN - Code</vt:lpstr>
      <vt:lpstr>PLAN – Sound, Design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Infinite Loyola Stairs</dc:title>
  <dc:creator>현서 김</dc:creator>
  <cp:lastModifiedBy>현서 김</cp:lastModifiedBy>
  <cp:revision>5</cp:revision>
  <dcterms:created xsi:type="dcterms:W3CDTF">2023-11-20T10:39:47Z</dcterms:created>
  <dcterms:modified xsi:type="dcterms:W3CDTF">2023-12-04T23:02:29Z</dcterms:modified>
</cp:coreProperties>
</file>